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3" r:id="rId4"/>
    <p:sldId id="257" r:id="rId5"/>
    <p:sldId id="259" r:id="rId6"/>
    <p:sldId id="264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5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434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Cover slide. Source: 'Quick tips about NAViGATE at TechXchange' (2026-09-07). All details subject to change — confirm against the latest COMMON/GPJ communication before distributing.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are the restrictions vendors most often get wrong. 'Nothing on the floor' and 'no storage at the booth' together mean giveaway stock lives in the on-site storage area, not behind your counter.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the September 11 giveaway approval deadline — it is the nearest-term 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8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737360"/>
            <a:ext cx="5852160" cy="5852160"/>
          </a:xfrm>
          <a:prstGeom prst="ellipse">
            <a:avLst/>
          </a:prstGeom>
          <a:solidFill>
            <a:srgbClr val="2440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 txBox="1"/>
          <p:nvPr/>
        </p:nvSpPr>
        <p:spPr>
          <a:xfrm>
            <a:off x="822960" y="137160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EXHIBITOR QUICK GUIDE</a:t>
            </a:r>
            <a:endParaRPr lang="en-US" sz="1250" dirty="0"/>
          </a:p>
        </p:txBody>
      </p:sp>
      <p:sp>
        <p:nvSpPr>
          <p:cNvPr id="4" name="Text 2"/>
          <p:cNvSpPr txBox="1"/>
          <p:nvPr/>
        </p:nvSpPr>
        <p:spPr>
          <a:xfrm>
            <a:off x="822960" y="182880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8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NAViGATE at IBM TechXchange</a:t>
            </a:r>
            <a:endParaRPr lang="en-US" sz="46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331012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6D5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October 26–29, 2026   ·   Georgia World Congress Center, Atlanta, GA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22960" y="4114800"/>
            <a:ext cx="5760720" cy="841248"/>
          </a:xfrm>
          <a:prstGeom prst="roundRect">
            <a:avLst>
              <a:gd name="adj" fmla="val 8696"/>
            </a:avLst>
          </a:prstGeom>
          <a:solidFill>
            <a:srgbClr val="D976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1051560" y="4114800"/>
            <a:ext cx="53035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 NOW: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Booth giveaway items must be submitted for approval by Friday, September 11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52578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F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COMMON business partner vendors exhibiting in the Sandbox Expo / COMMON Hub, Hall C.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60" y="16459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A83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THIS - IMPORTANT INFORMATION ABOUT YOUR BOOTH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 permitted at your booth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1371600"/>
            <a:ext cx="5212080" cy="1737360"/>
          </a:xfrm>
          <a:prstGeom prst="roundRect">
            <a:avLst>
              <a:gd name="adj" fmla="val 4211"/>
            </a:avLst>
          </a:prstGeom>
          <a:solidFill>
            <a:srgbClr val="FBF1F0"/>
          </a:solidFill>
          <a:ln w="9525">
            <a:solidFill>
              <a:srgbClr val="EBD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41832" y="1700784"/>
            <a:ext cx="310896" cy="310896"/>
          </a:xfrm>
          <a:prstGeom prst="ellipse">
            <a:avLst/>
          </a:prstGeom>
          <a:solidFill>
            <a:srgbClr val="A832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010412" y="1769364"/>
            <a:ext cx="173736" cy="173736"/>
          </a:xfrm>
          <a:prstGeom prst="mathMultiply">
            <a:avLst/>
          </a:prstGeom>
          <a:solidFill>
            <a:srgbClr val="FFFFFF"/>
          </a:solidFill>
          <a:ln w="317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 txBox="1"/>
          <p:nvPr/>
        </p:nvSpPr>
        <p:spPr>
          <a:xfrm>
            <a:off x="1435608" y="164592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83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Nothing on the floor</a:t>
            </a:r>
            <a:endParaRPr lang="en-US" sz="1900" dirty="0"/>
          </a:p>
        </p:txBody>
      </p:sp>
      <p:sp>
        <p:nvSpPr>
          <p:cNvPr id="8" name="Text 6"/>
          <p:cNvSpPr txBox="1"/>
          <p:nvPr/>
        </p:nvSpPr>
        <p:spPr>
          <a:xfrm>
            <a:off x="1435608" y="217627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items of any kind may be placed on the floor at your booth.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035040" y="1371600"/>
            <a:ext cx="5212080" cy="1737360"/>
          </a:xfrm>
          <a:prstGeom prst="roundRect">
            <a:avLst>
              <a:gd name="adj" fmla="val 4211"/>
            </a:avLst>
          </a:prstGeom>
          <a:solidFill>
            <a:srgbClr val="FBF1F0"/>
          </a:solidFill>
          <a:ln w="9525">
            <a:solidFill>
              <a:srgbClr val="EBD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6382512" y="1700784"/>
            <a:ext cx="310896" cy="310896"/>
          </a:xfrm>
          <a:prstGeom prst="ellipse">
            <a:avLst/>
          </a:prstGeom>
          <a:solidFill>
            <a:srgbClr val="A832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451092" y="1769364"/>
            <a:ext cx="173736" cy="173736"/>
          </a:xfrm>
          <a:prstGeom prst="mathMultiply">
            <a:avLst/>
          </a:prstGeom>
          <a:solidFill>
            <a:srgbClr val="FFFFFF"/>
          </a:solidFill>
          <a:ln w="317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 txBox="1"/>
          <p:nvPr/>
        </p:nvSpPr>
        <p:spPr>
          <a:xfrm>
            <a:off x="6876288" y="164592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83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booth storage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6876288" y="217627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cannot store product, cases, or literature at the booth itself.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94360" y="3383280"/>
            <a:ext cx="5212080" cy="1737360"/>
          </a:xfrm>
          <a:prstGeom prst="roundRect">
            <a:avLst>
              <a:gd name="adj" fmla="val 4211"/>
            </a:avLst>
          </a:prstGeom>
          <a:solidFill>
            <a:srgbClr val="FBF1F0"/>
          </a:solidFill>
          <a:ln w="9525">
            <a:solidFill>
              <a:srgbClr val="EBD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941832" y="3712464"/>
            <a:ext cx="310896" cy="310896"/>
          </a:xfrm>
          <a:prstGeom prst="ellipse">
            <a:avLst/>
          </a:prstGeom>
          <a:solidFill>
            <a:srgbClr val="A832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1010412" y="3781044"/>
            <a:ext cx="173736" cy="173736"/>
          </a:xfrm>
          <a:prstGeom prst="mathMultiply">
            <a:avLst/>
          </a:prstGeom>
          <a:solidFill>
            <a:srgbClr val="FFFFFF"/>
          </a:solidFill>
          <a:ln w="317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 txBox="1"/>
          <p:nvPr/>
        </p:nvSpPr>
        <p:spPr>
          <a:xfrm>
            <a:off x="1435608" y="36576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83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added signage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1435608" y="418795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additional ground-supported or booth-supported signage.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035040" y="3383280"/>
            <a:ext cx="5212080" cy="1737360"/>
          </a:xfrm>
          <a:prstGeom prst="roundRect">
            <a:avLst>
              <a:gd name="adj" fmla="val 4211"/>
            </a:avLst>
          </a:prstGeom>
          <a:solidFill>
            <a:srgbClr val="FBF1F0"/>
          </a:solidFill>
          <a:ln w="9525">
            <a:solidFill>
              <a:srgbClr val="EBD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6382512" y="3712464"/>
            <a:ext cx="310896" cy="310896"/>
          </a:xfrm>
          <a:prstGeom prst="ellipse">
            <a:avLst/>
          </a:prstGeom>
          <a:solidFill>
            <a:srgbClr val="A8322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451092" y="3781044"/>
            <a:ext cx="173736" cy="173736"/>
          </a:xfrm>
          <a:prstGeom prst="mathMultiply">
            <a:avLst/>
          </a:prstGeom>
          <a:solidFill>
            <a:srgbClr val="FFFFFF"/>
          </a:solidFill>
          <a:ln w="3175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 txBox="1"/>
          <p:nvPr/>
        </p:nvSpPr>
        <p:spPr>
          <a:xfrm>
            <a:off x="6876288" y="36576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A832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 added lighting</a:t>
            </a:r>
            <a:endParaRPr lang="en-US" sz="1900" dirty="0"/>
          </a:p>
        </p:txBody>
      </p:sp>
      <p:sp>
        <p:nvSpPr>
          <p:cNvPr id="23" name="Text 21"/>
          <p:cNvSpPr txBox="1"/>
          <p:nvPr/>
        </p:nvSpPr>
        <p:spPr>
          <a:xfrm>
            <a:off x="6876288" y="418795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lighting affixed to the booth or ground-supported.</a:t>
            </a:r>
            <a:endParaRPr lang="en-US" sz="1250" dirty="0"/>
          </a:p>
        </p:txBody>
      </p:sp>
      <p:sp>
        <p:nvSpPr>
          <p:cNvPr id="24" name="Shape 22"/>
          <p:cNvSpPr/>
          <p:nvPr/>
        </p:nvSpPr>
        <p:spPr>
          <a:xfrm>
            <a:off x="594360" y="5486400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E9EF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 txBox="1"/>
          <p:nvPr/>
        </p:nvSpPr>
        <p:spPr>
          <a:xfrm>
            <a:off x="914400" y="5486400"/>
            <a:ext cx="98755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your booth presence around what is provided. If you think you need an exception, ask before the show — not at move-in.</a:t>
            </a:r>
            <a:endParaRPr lang="en-US" sz="1250" dirty="0"/>
          </a:p>
        </p:txBody>
      </p:sp>
      <p:sp>
        <p:nvSpPr>
          <p:cNvPr id="26" name="Text 24"/>
          <p:cNvSpPr txBox="1"/>
          <p:nvPr/>
        </p:nvSpPr>
        <p:spPr>
          <a:xfrm>
            <a:off x="594360" y="63276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NAViGATE at IBM TechXchange 2026  ·  Exhibitor Quick Guide</a:t>
            </a:r>
            <a:endParaRPr lang="en-US" sz="950" dirty="0"/>
          </a:p>
        </p:txBody>
      </p:sp>
      <p:sp>
        <p:nvSpPr>
          <p:cNvPr id="27" name="Text 25"/>
          <p:cNvSpPr txBox="1"/>
          <p:nvPr/>
        </p:nvSpPr>
        <p:spPr>
          <a:xfrm>
            <a:off x="10972800" y="632764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60" y="16459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GIVEAWAYS &amp; STORAGE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your things actually go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1371600"/>
            <a:ext cx="5212080" cy="3291840"/>
          </a:xfrm>
          <a:prstGeom prst="roundRect">
            <a:avLst>
              <a:gd name="adj" fmla="val 2222"/>
            </a:avLst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960120" y="169164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Approved giveaway items</a:t>
            </a:r>
            <a:endParaRPr lang="en-US" sz="2100" dirty="0"/>
          </a:p>
        </p:txBody>
      </p:sp>
      <p:sp>
        <p:nvSpPr>
          <p:cNvPr id="6" name="Text 4"/>
          <p:cNvSpPr txBox="1"/>
          <p:nvPr/>
        </p:nvSpPr>
        <p:spPr>
          <a:xfrm>
            <a:off x="960120" y="2331720"/>
            <a:ext cx="4526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350" b="1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must be submitted for approval — deadline Friday, September 11.</a:t>
            </a:r>
            <a:endParaRPr lang="en-US" sz="13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C6D5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 on-site storage is provided at no additional charge for sponsors with approved giveaway items.</a:t>
            </a:r>
            <a:endParaRPr lang="en-US" sz="13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C6D5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Stock is drawn from that storage, not held at the booth.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080760" y="1371600"/>
            <a:ext cx="5212080" cy="3291840"/>
          </a:xfrm>
          <a:prstGeom prst="roundRect">
            <a:avLst>
              <a:gd name="adj" fmla="val 2222"/>
            </a:avLst>
          </a:prstGeom>
          <a:solidFill>
            <a:srgbClr val="F4F7FA"/>
          </a:solidFill>
          <a:ln w="9525">
            <a:solidFill>
              <a:srgbClr val="DCE4E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446520" y="169164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Personal items</a:t>
            </a:r>
            <a:endParaRPr lang="en-US" sz="2100" dirty="0"/>
          </a:p>
        </p:txBody>
      </p:sp>
      <p:sp>
        <p:nvSpPr>
          <p:cNvPr id="9" name="Text 7"/>
          <p:cNvSpPr txBox="1"/>
          <p:nvPr/>
        </p:nvSpPr>
        <p:spPr>
          <a:xfrm>
            <a:off x="6446520" y="2331720"/>
            <a:ext cx="4526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storage for personal items (e.g. laptop bags) will be available in the central structure of the COMMON Hub area.</a:t>
            </a:r>
            <a:endParaRPr lang="en-US" sz="13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Space is limited — plan to bring as little as possible.</a:t>
            </a:r>
            <a:endParaRPr lang="en-US" sz="1350" dirty="0"/>
          </a:p>
          <a:p>
            <a:pPr marL="342900" indent="-342900">
              <a:lnSpc>
                <a:spcPts val="2000"/>
              </a:lnSpc>
              <a:spcAft>
                <a:spcPts val="1200"/>
              </a:spcAft>
              <a:buSzPct val="100000"/>
              <a:buChar char="•"/>
            </a:pPr>
            <a:r>
              <a:rPr lang="en-US" sz="1350" b="1" dirty="0">
                <a:solidFill>
                  <a:srgbClr val="A832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a designated secure area exists is still being confirmed. Do not assume valuables can be locked up.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94360" y="5029200"/>
            <a:ext cx="10698480" cy="777240"/>
          </a:xfrm>
          <a:prstGeom prst="roundRect">
            <a:avLst>
              <a:gd name="adj" fmla="val 9412"/>
            </a:avLst>
          </a:prstGeom>
          <a:solidFill>
            <a:srgbClr val="E9EFF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914400" y="5029200"/>
            <a:ext cx="10058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nothing is stored at the booth. Plan a rotation to restock from the storage area during the day.</a:t>
            </a:r>
            <a:endParaRPr lang="en-US" sz="1250" dirty="0"/>
          </a:p>
        </p:txBody>
      </p:sp>
      <p:sp>
        <p:nvSpPr>
          <p:cNvPr id="12" name="Text 10"/>
          <p:cNvSpPr txBox="1"/>
          <p:nvPr/>
        </p:nvSpPr>
        <p:spPr>
          <a:xfrm>
            <a:off x="594360" y="63276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NAViGATE at IBM TechXchange 2026  ·  Exhibitor Quick Guide</a:t>
            </a:r>
            <a:endParaRPr lang="en-US" sz="950" dirty="0"/>
          </a:p>
        </p:txBody>
      </p:sp>
      <p:sp>
        <p:nvSpPr>
          <p:cNvPr id="13" name="Text 11"/>
          <p:cNvSpPr txBox="1"/>
          <p:nvPr/>
        </p:nvSpPr>
        <p:spPr>
          <a:xfrm>
            <a:off x="10972800" y="632764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12">
            <a:extLst>
              <a:ext uri="{FF2B5EF4-FFF2-40B4-BE49-F238E27FC236}">
                <a16:creationId xmlns:a16="http://schemas.microsoft.com/office/drawing/2014/main" id="{D6393CE9-4E99-5E72-663E-BD19A0FCF33D}"/>
              </a:ext>
            </a:extLst>
          </p:cNvPr>
          <p:cNvSpPr/>
          <p:nvPr/>
        </p:nvSpPr>
        <p:spPr>
          <a:xfrm>
            <a:off x="594360" y="5303520"/>
            <a:ext cx="10972800" cy="841248"/>
          </a:xfrm>
          <a:prstGeom prst="roundRect">
            <a:avLst>
              <a:gd name="adj" fmla="val 4211"/>
            </a:avLst>
          </a:prstGeom>
          <a:solidFill>
            <a:srgbClr val="FBF1F0"/>
          </a:solidFill>
          <a:ln w="9525">
            <a:solidFill>
              <a:srgbClr val="EBD3D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 0"/>
          <p:cNvSpPr txBox="1"/>
          <p:nvPr/>
        </p:nvSpPr>
        <p:spPr>
          <a:xfrm>
            <a:off x="594360" y="16459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DON’T WAIT!  TAKE ACTION NOW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things that need action now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1554480"/>
            <a:ext cx="3520440" cy="3429000"/>
          </a:xfrm>
          <a:prstGeom prst="roundRect">
            <a:avLst>
              <a:gd name="adj" fmla="val 213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14400" y="1874520"/>
            <a:ext cx="329184" cy="329184"/>
          </a:xfrm>
          <a:prstGeom prst="ellipse">
            <a:avLst/>
          </a:prstGeom>
          <a:solidFill>
            <a:srgbClr val="D976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914400" y="1888236"/>
            <a:ext cx="3291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2395728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Submit giveaway items for approval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914400" y="324612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Booth giveaways must be approved in advance.</a:t>
            </a:r>
            <a:endParaRPr lang="en-US" sz="125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 deadline: Friday, September 11.</a:t>
            </a:r>
            <a:endParaRPr lang="en-US" sz="125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Unapproved items may not be distributed</a:t>
            </a:r>
            <a:endParaRPr lang="en-US" sz="125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stored on site.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1554480"/>
            <a:ext cx="3520440" cy="3429000"/>
          </a:xfrm>
          <a:prstGeom prst="roundRect">
            <a:avLst>
              <a:gd name="adj" fmla="val 213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81728" y="1874520"/>
            <a:ext cx="329184" cy="329184"/>
          </a:xfrm>
          <a:prstGeom prst="ellipse">
            <a:avLst/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4681728" y="1888236"/>
            <a:ext cx="3291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4681728" y="2395728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Order staff passes through the ERC</a:t>
            </a:r>
            <a:endParaRPr lang="en-US" sz="1700" dirty="0"/>
          </a:p>
        </p:txBody>
      </p:sp>
      <p:sp>
        <p:nvSpPr>
          <p:cNvPr id="13" name="Text 11"/>
          <p:cNvSpPr txBox="1"/>
          <p:nvPr/>
        </p:nvSpPr>
        <p:spPr>
          <a:xfrm>
            <a:off x="4681728" y="324612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Sandbox access is granted only to</a:t>
            </a:r>
            <a:endParaRPr lang="en-US" sz="125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sponsors holding Staff Passes issued through</a:t>
            </a:r>
            <a:r>
              <a:rPr lang="en-US" sz="1250" dirty="0"/>
              <a:t> </a:t>
            </a: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Exhibitor Resource Center. Access is</a:t>
            </a:r>
            <a:r>
              <a:rPr lang="en-US" sz="1250" dirty="0"/>
              <a:t> </a:t>
            </a: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monitored by sponsor lanyards.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29016" y="1554480"/>
            <a:ext cx="3520440" cy="3429000"/>
          </a:xfrm>
          <a:prstGeom prst="roundRect">
            <a:avLst>
              <a:gd name="adj" fmla="val 213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449056" y="1874520"/>
            <a:ext cx="329184" cy="329184"/>
          </a:xfrm>
          <a:prstGeom prst="ellipse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8449056" y="1888236"/>
            <a:ext cx="329184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8449056" y="2395728"/>
            <a:ext cx="2880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 your booth within the rules</a:t>
            </a:r>
            <a:endParaRPr lang="en-US" sz="1700" dirty="0"/>
          </a:p>
        </p:txBody>
      </p:sp>
      <p:sp>
        <p:nvSpPr>
          <p:cNvPr id="18" name="Text 16"/>
          <p:cNvSpPr txBox="1"/>
          <p:nvPr/>
        </p:nvSpPr>
        <p:spPr>
          <a:xfrm>
            <a:off x="8449056" y="3246120"/>
            <a:ext cx="28803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Booths are turnkey and tightly regulated.</a:t>
            </a:r>
            <a:endParaRPr lang="en-US" sz="1250" dirty="0"/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50" b="1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added signage</a:t>
            </a:r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50" b="1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added lighting</a:t>
            </a:r>
            <a:endParaRPr lang="en-US" sz="1250" b="1" dirty="0"/>
          </a:p>
          <a:p>
            <a:pPr marL="742950" lvl="1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250" b="1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placed on the floor</a:t>
            </a:r>
          </a:p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</a:t>
            </a:r>
            <a:r>
              <a:rPr lang="en-US" sz="1250" dirty="0"/>
              <a:t> </a:t>
            </a: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restrictions on slide 7 before you build.</a:t>
            </a:r>
            <a:endParaRPr lang="en-US" sz="1250" dirty="0"/>
          </a:p>
        </p:txBody>
      </p:sp>
      <p:sp>
        <p:nvSpPr>
          <p:cNvPr id="19" name="Text 17"/>
          <p:cNvSpPr txBox="1"/>
          <p:nvPr/>
        </p:nvSpPr>
        <p:spPr>
          <a:xfrm>
            <a:off x="848360" y="5532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 to the </a:t>
            </a:r>
            <a:r>
              <a:rPr lang="en-US" sz="1250" b="1" dirty="0" err="1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TechXchange</a:t>
            </a:r>
            <a: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Exhibitor Portal to complete these tasks</a:t>
            </a:r>
            <a:b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r>
              <a:rPr lang="en-US" sz="125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on any of the above go to Lissa Piscopo — lissa.piscopo@gpj.com</a:t>
            </a:r>
            <a:endParaRPr lang="en-US" sz="1250" dirty="0"/>
          </a:p>
        </p:txBody>
      </p:sp>
      <p:sp>
        <p:nvSpPr>
          <p:cNvPr id="20" name="Text 18"/>
          <p:cNvSpPr txBox="1"/>
          <p:nvPr/>
        </p:nvSpPr>
        <p:spPr>
          <a:xfrm>
            <a:off x="594360" y="63276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NAViGATE at IBM TechXchange 2026  ·  Exhibitor Quick Guide</a:t>
            </a:r>
            <a:endParaRPr lang="en-US" sz="950" dirty="0"/>
          </a:p>
        </p:txBody>
      </p:sp>
      <p:sp>
        <p:nvSpPr>
          <p:cNvPr id="21" name="Text 19"/>
          <p:cNvSpPr txBox="1"/>
          <p:nvPr/>
        </p:nvSpPr>
        <p:spPr>
          <a:xfrm>
            <a:off x="10972800" y="632764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60" y="16459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OF SHOW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Sandbox schedule, Hall C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1325880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8680" y="1572768"/>
            <a:ext cx="164592" cy="164592"/>
          </a:xfrm>
          <a:prstGeom prst="ellipse">
            <a:avLst/>
          </a:prstGeom>
          <a:solidFill>
            <a:srgbClr val="D976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 txBox="1"/>
          <p:nvPr/>
        </p:nvSpPr>
        <p:spPr>
          <a:xfrm>
            <a:off x="1234440" y="1325880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Mon, Oct 26</a:t>
            </a:r>
            <a:endParaRPr lang="en-US" sz="1300" dirty="0"/>
          </a:p>
        </p:txBody>
      </p:sp>
      <p:sp>
        <p:nvSpPr>
          <p:cNvPr id="7" name="Text 5"/>
          <p:cNvSpPr txBox="1"/>
          <p:nvPr/>
        </p:nvSpPr>
        <p:spPr>
          <a:xfrm>
            <a:off x="3200400" y="1325880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move-in</a:t>
            </a:r>
            <a:endParaRPr lang="en-US" sz="1300" dirty="0"/>
          </a:p>
        </p:txBody>
      </p:sp>
      <p:sp>
        <p:nvSpPr>
          <p:cNvPr id="8" name="Text 6"/>
          <p:cNvSpPr txBox="1"/>
          <p:nvPr/>
        </p:nvSpPr>
        <p:spPr>
          <a:xfrm>
            <a:off x="8321040" y="132588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3:00 – 5:00 PM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4360" y="2066544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68680" y="2313432"/>
            <a:ext cx="164592" cy="164592"/>
          </a:xfrm>
          <a:prstGeom prst="ellipse">
            <a:avLst/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1234440" y="2066544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Mon, Oct 26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3200400" y="2066544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open — Opening Night Block Party</a:t>
            </a:r>
            <a:endParaRPr lang="en-US" sz="1300" dirty="0"/>
          </a:p>
        </p:txBody>
      </p:sp>
      <p:sp>
        <p:nvSpPr>
          <p:cNvPr id="13" name="Text 11"/>
          <p:cNvSpPr txBox="1"/>
          <p:nvPr/>
        </p:nvSpPr>
        <p:spPr>
          <a:xfrm>
            <a:off x="8321040" y="2066544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6:00 – 9:00 PM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94360" y="2807208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68680" y="3054096"/>
            <a:ext cx="164592" cy="164592"/>
          </a:xfrm>
          <a:prstGeom prst="ellipse">
            <a:avLst/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 txBox="1"/>
          <p:nvPr/>
        </p:nvSpPr>
        <p:spPr>
          <a:xfrm>
            <a:off x="1234440" y="2807208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Tue, Oct 27</a:t>
            </a:r>
            <a:endParaRPr lang="en-US" sz="1300" dirty="0"/>
          </a:p>
        </p:txBody>
      </p:sp>
      <p:sp>
        <p:nvSpPr>
          <p:cNvPr id="17" name="Text 15"/>
          <p:cNvSpPr txBox="1"/>
          <p:nvPr/>
        </p:nvSpPr>
        <p:spPr>
          <a:xfrm>
            <a:off x="3200400" y="2807208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open</a:t>
            </a:r>
            <a:endParaRPr lang="en-US" sz="1300" dirty="0"/>
          </a:p>
        </p:txBody>
      </p:sp>
      <p:sp>
        <p:nvSpPr>
          <p:cNvPr id="18" name="Text 16"/>
          <p:cNvSpPr txBox="1"/>
          <p:nvPr/>
        </p:nvSpPr>
        <p:spPr>
          <a:xfrm>
            <a:off x="8321040" y="2807208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10:00 AM – 5:00 PM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94360" y="3547872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868680" y="3794760"/>
            <a:ext cx="164592" cy="164592"/>
          </a:xfrm>
          <a:prstGeom prst="ellipse">
            <a:avLst/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 txBox="1"/>
          <p:nvPr/>
        </p:nvSpPr>
        <p:spPr>
          <a:xfrm>
            <a:off x="1234440" y="3547872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Wed, Oct 28</a:t>
            </a:r>
            <a:endParaRPr lang="en-US" sz="1300" dirty="0"/>
          </a:p>
        </p:txBody>
      </p:sp>
      <p:sp>
        <p:nvSpPr>
          <p:cNvPr id="22" name="Text 20"/>
          <p:cNvSpPr txBox="1"/>
          <p:nvPr/>
        </p:nvSpPr>
        <p:spPr>
          <a:xfrm>
            <a:off x="3200400" y="3547872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open</a:t>
            </a:r>
            <a:endParaRPr lang="en-US" sz="1300" dirty="0"/>
          </a:p>
        </p:txBody>
      </p:sp>
      <p:sp>
        <p:nvSpPr>
          <p:cNvPr id="23" name="Text 21"/>
          <p:cNvSpPr txBox="1"/>
          <p:nvPr/>
        </p:nvSpPr>
        <p:spPr>
          <a:xfrm>
            <a:off x="8321040" y="3547872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10:00 AM – 5:00 PM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94360" y="4288536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868680" y="4535424"/>
            <a:ext cx="164592" cy="164592"/>
          </a:xfrm>
          <a:prstGeom prst="ellipse">
            <a:avLst/>
          </a:prstGeom>
          <a:solidFill>
            <a:srgbClr val="16283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 txBox="1"/>
          <p:nvPr/>
        </p:nvSpPr>
        <p:spPr>
          <a:xfrm>
            <a:off x="1234440" y="4288536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Thu, Oct 29</a:t>
            </a:r>
            <a:endParaRPr lang="en-US" sz="1300" dirty="0"/>
          </a:p>
        </p:txBody>
      </p:sp>
      <p:sp>
        <p:nvSpPr>
          <p:cNvPr id="27" name="Text 25"/>
          <p:cNvSpPr txBox="1"/>
          <p:nvPr/>
        </p:nvSpPr>
        <p:spPr>
          <a:xfrm>
            <a:off x="3200400" y="4288536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open</a:t>
            </a:r>
            <a:endParaRPr lang="en-US" sz="1300" dirty="0"/>
          </a:p>
        </p:txBody>
      </p:sp>
      <p:sp>
        <p:nvSpPr>
          <p:cNvPr id="28" name="Text 26"/>
          <p:cNvSpPr txBox="1"/>
          <p:nvPr/>
        </p:nvSpPr>
        <p:spPr>
          <a:xfrm>
            <a:off x="8321040" y="4288536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9:00 AM – 12:00 PM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94360" y="5029200"/>
            <a:ext cx="10424160" cy="658368"/>
          </a:xfrm>
          <a:prstGeom prst="roundRect">
            <a:avLst>
              <a:gd name="adj" fmla="val 11111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868680" y="5276088"/>
            <a:ext cx="164592" cy="164592"/>
          </a:xfrm>
          <a:prstGeom prst="ellipse">
            <a:avLst/>
          </a:prstGeom>
          <a:solidFill>
            <a:srgbClr val="D9762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 txBox="1"/>
          <p:nvPr/>
        </p:nvSpPr>
        <p:spPr>
          <a:xfrm>
            <a:off x="1234440" y="5029200"/>
            <a:ext cx="1920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Thu, Oct 29</a:t>
            </a:r>
            <a:endParaRPr lang="en-US" sz="1300" dirty="0"/>
          </a:p>
        </p:txBody>
      </p:sp>
      <p:sp>
        <p:nvSpPr>
          <p:cNvPr id="32" name="Text 30"/>
          <p:cNvSpPr txBox="1"/>
          <p:nvPr/>
        </p:nvSpPr>
        <p:spPr>
          <a:xfrm>
            <a:off x="3200400" y="5029200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 move-out</a:t>
            </a:r>
            <a:endParaRPr lang="en-US" sz="1300" dirty="0"/>
          </a:p>
        </p:txBody>
      </p:sp>
      <p:sp>
        <p:nvSpPr>
          <p:cNvPr id="33" name="Text 31"/>
          <p:cNvSpPr txBox="1"/>
          <p:nvPr/>
        </p:nvSpPr>
        <p:spPr>
          <a:xfrm>
            <a:off x="8321040" y="5029200"/>
            <a:ext cx="2377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b="1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12:00 – 1:00 PM</a:t>
            </a:r>
            <a:endParaRPr lang="en-US" sz="1300" dirty="0"/>
          </a:p>
        </p:txBody>
      </p:sp>
      <p:sp>
        <p:nvSpPr>
          <p:cNvPr id="34" name="Text 32"/>
          <p:cNvSpPr txBox="1"/>
          <p:nvPr/>
        </p:nvSpPr>
        <p:spPr>
          <a:xfrm>
            <a:off x="594360" y="594360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Willwork will begin returning empty containers at the close of the show.</a:t>
            </a:r>
            <a:endParaRPr lang="en-US" sz="1200" dirty="0"/>
          </a:p>
        </p:txBody>
      </p:sp>
      <p:sp>
        <p:nvSpPr>
          <p:cNvPr id="35" name="Text 33"/>
          <p:cNvSpPr txBox="1"/>
          <p:nvPr/>
        </p:nvSpPr>
        <p:spPr>
          <a:xfrm>
            <a:off x="594360" y="63276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NAViGATE at IBM TechXchange 2026  ·  Exhibitor Quick Guide</a:t>
            </a:r>
            <a:endParaRPr lang="en-US" sz="950" dirty="0"/>
          </a:p>
        </p:txBody>
      </p:sp>
      <p:sp>
        <p:nvSpPr>
          <p:cNvPr id="36" name="Text 34"/>
          <p:cNvSpPr txBox="1"/>
          <p:nvPr/>
        </p:nvSpPr>
        <p:spPr>
          <a:xfrm>
            <a:off x="10972800" y="632764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60" y="164592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THE BOOTH</a:t>
            </a:r>
            <a:endParaRPr lang="en-US" sz="1150" dirty="0"/>
          </a:p>
        </p:txBody>
      </p:sp>
      <p:sp>
        <p:nvSpPr>
          <p:cNvPr id="3" name="Text 1"/>
          <p:cNvSpPr txBox="1"/>
          <p:nvPr/>
        </p:nvSpPr>
        <p:spPr>
          <a:xfrm>
            <a:off x="594360" y="384048"/>
            <a:ext cx="10972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 sessions &amp; evening events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94360" y="1371600"/>
            <a:ext cx="5212080" cy="1783080"/>
          </a:xfrm>
          <a:prstGeom prst="roundRect">
            <a:avLst>
              <a:gd name="adj" fmla="val 410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 txBox="1"/>
          <p:nvPr/>
        </p:nvSpPr>
        <p:spPr>
          <a:xfrm>
            <a:off x="960120" y="1627632"/>
            <a:ext cx="448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 Session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960120" y="250545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Tuesday, October 27   ·   9:00 AM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035040" y="1371600"/>
            <a:ext cx="5212080" cy="1783080"/>
          </a:xfrm>
          <a:prstGeom prst="roundRect">
            <a:avLst>
              <a:gd name="adj" fmla="val 410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 txBox="1"/>
          <p:nvPr/>
        </p:nvSpPr>
        <p:spPr>
          <a:xfrm>
            <a:off x="6400800" y="1627632"/>
            <a:ext cx="448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General Session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6400800" y="250545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628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Wednesday, October 28   ·   9:00 AM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4360" y="3429000"/>
            <a:ext cx="5212080" cy="1783080"/>
          </a:xfrm>
          <a:prstGeom prst="roundRect">
            <a:avLst>
              <a:gd name="adj" fmla="val 410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 txBox="1"/>
          <p:nvPr/>
        </p:nvSpPr>
        <p:spPr>
          <a:xfrm>
            <a:off x="960120" y="3685032"/>
            <a:ext cx="448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Opening Night Block Party</a:t>
            </a:r>
            <a:endParaRPr lang="en-US" sz="17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 the Sandbox Expo</a:t>
            </a:r>
            <a:endParaRPr lang="en-US" sz="1700" dirty="0"/>
          </a:p>
        </p:txBody>
      </p:sp>
      <p:sp>
        <p:nvSpPr>
          <p:cNvPr id="12" name="Text 10"/>
          <p:cNvSpPr txBox="1"/>
          <p:nvPr/>
        </p:nvSpPr>
        <p:spPr>
          <a:xfrm>
            <a:off x="960120" y="456285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Monday, October 26   ·   6:00 – 9:00 PM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035040" y="3429000"/>
            <a:ext cx="5212080" cy="1783080"/>
          </a:xfrm>
          <a:prstGeom prst="roundRect">
            <a:avLst>
              <a:gd name="adj" fmla="val 4103"/>
            </a:avLst>
          </a:prstGeom>
          <a:solidFill>
            <a:srgbClr val="F4F7FA"/>
          </a:solidFill>
          <a:ln w="9525">
            <a:solidFill>
              <a:srgbClr val="F4F7F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 txBox="1"/>
          <p:nvPr/>
        </p:nvSpPr>
        <p:spPr>
          <a:xfrm>
            <a:off x="6400800" y="3685032"/>
            <a:ext cx="4480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Special Event — World of</a:t>
            </a:r>
            <a:endParaRPr lang="en-US" sz="1700" dirty="0"/>
          </a:p>
          <a:p>
            <a:pPr marL="0" indent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1628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Coca-Cola &amp; Georgia Aquarium</a:t>
            </a:r>
            <a:endParaRPr lang="en-US" sz="1700" dirty="0"/>
          </a:p>
        </p:txBody>
      </p:sp>
      <p:sp>
        <p:nvSpPr>
          <p:cNvPr id="15" name="Text 13"/>
          <p:cNvSpPr txBox="1"/>
          <p:nvPr/>
        </p:nvSpPr>
        <p:spPr>
          <a:xfrm>
            <a:off x="6400800" y="4562856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976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Wednesday, October 28   ·   7:00 – 10:00 PM</a:t>
            </a:r>
            <a:endParaRPr lang="en-US" sz="1300" dirty="0"/>
          </a:p>
        </p:txBody>
      </p:sp>
      <p:sp>
        <p:nvSpPr>
          <p:cNvPr id="16" name="Text 14"/>
          <p:cNvSpPr txBox="1"/>
          <p:nvPr/>
        </p:nvSpPr>
        <p:spPr>
          <a:xfrm>
            <a:off x="594360" y="5623560"/>
            <a:ext cx="10424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schedule, session catalog and other IBM TechXchange 2026 details are published on the event site; the TechXchange FAQs cover most logistics questions.</a:t>
            </a:r>
            <a:endParaRPr lang="en-US" sz="1250" dirty="0"/>
          </a:p>
        </p:txBody>
      </p:sp>
      <p:sp>
        <p:nvSpPr>
          <p:cNvPr id="17" name="Text 15"/>
          <p:cNvSpPr txBox="1"/>
          <p:nvPr/>
        </p:nvSpPr>
        <p:spPr>
          <a:xfrm>
            <a:off x="594360" y="63276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NAViGATE at IBM TechXchange 2026  ·  Exhibitor Quick Guide</a:t>
            </a:r>
            <a:endParaRPr lang="en-US" sz="950" dirty="0"/>
          </a:p>
        </p:txBody>
      </p:sp>
      <p:sp>
        <p:nvSpPr>
          <p:cNvPr id="18" name="Text 16"/>
          <p:cNvSpPr txBox="1"/>
          <p:nvPr/>
        </p:nvSpPr>
        <p:spPr>
          <a:xfrm>
            <a:off x="10972800" y="6327648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5D6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749</Words>
  <Application>Microsoft Macintosh PowerPoint</Application>
  <PresentationFormat>Widescreen</PresentationFormat>
  <Paragraphs>100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Mary A. Spurlock</cp:lastModifiedBy>
  <cp:revision>2</cp:revision>
  <dcterms:created xsi:type="dcterms:W3CDTF">2026-09-07T22:46:20Z</dcterms:created>
  <dcterms:modified xsi:type="dcterms:W3CDTF">2026-09-08T00:33:32Z</dcterms:modified>
</cp:coreProperties>
</file>